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F67"/>
    <a:srgbClr val="461E64"/>
    <a:srgbClr val="FCE010"/>
    <a:srgbClr val="FF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3C05-D90F-4F7C-98F5-11424451CC8C}" type="datetimeFigureOut">
              <a:rPr lang="en-ID" smtClean="0"/>
              <a:t>31/03/2022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3E7B-EB47-45AE-A6EA-51F839240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380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3C05-D90F-4F7C-98F5-11424451CC8C}" type="datetimeFigureOut">
              <a:rPr lang="en-ID" smtClean="0"/>
              <a:t>31/03/2022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3E7B-EB47-45AE-A6EA-51F839240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22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3C05-D90F-4F7C-98F5-11424451CC8C}" type="datetimeFigureOut">
              <a:rPr lang="en-ID" smtClean="0"/>
              <a:t>31/03/2022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3E7B-EB47-45AE-A6EA-51F839240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83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3C05-D90F-4F7C-98F5-11424451CC8C}" type="datetimeFigureOut">
              <a:rPr lang="en-ID" smtClean="0"/>
              <a:t>31/03/2022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3E7B-EB47-45AE-A6EA-51F839240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848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3C05-D90F-4F7C-98F5-11424451CC8C}" type="datetimeFigureOut">
              <a:rPr lang="en-ID" smtClean="0"/>
              <a:t>31/03/2022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3E7B-EB47-45AE-A6EA-51F839240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837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3C05-D90F-4F7C-98F5-11424451CC8C}" type="datetimeFigureOut">
              <a:rPr lang="en-ID" smtClean="0"/>
              <a:t>31/03/2022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3E7B-EB47-45AE-A6EA-51F839240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19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3C05-D90F-4F7C-98F5-11424451CC8C}" type="datetimeFigureOut">
              <a:rPr lang="en-ID" smtClean="0"/>
              <a:t>31/03/2022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3E7B-EB47-45AE-A6EA-51F839240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863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3C05-D90F-4F7C-98F5-11424451CC8C}" type="datetimeFigureOut">
              <a:rPr lang="en-ID" smtClean="0"/>
              <a:t>31/03/2022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3E7B-EB47-45AE-A6EA-51F839240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443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3C05-D90F-4F7C-98F5-11424451CC8C}" type="datetimeFigureOut">
              <a:rPr lang="en-ID" smtClean="0"/>
              <a:t>31/03/2022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3E7B-EB47-45AE-A6EA-51F839240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410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3C05-D90F-4F7C-98F5-11424451CC8C}" type="datetimeFigureOut">
              <a:rPr lang="en-ID" smtClean="0"/>
              <a:t>31/03/2022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3E7B-EB47-45AE-A6EA-51F839240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806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3C05-D90F-4F7C-98F5-11424451CC8C}" type="datetimeFigureOut">
              <a:rPr lang="en-ID" smtClean="0"/>
              <a:t>31/03/2022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3E7B-EB47-45AE-A6EA-51F839240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454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93C05-D90F-4F7C-98F5-11424451CC8C}" type="datetimeFigureOut">
              <a:rPr lang="en-ID" smtClean="0"/>
              <a:t>31/03/2022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3E7B-EB47-45AE-A6EA-51F839240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36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drisululum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302D84F-CD29-4C6A-B57A-C37F63C64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66674"/>
            <a:ext cx="9855733" cy="6995716"/>
          </a:xfrm>
          <a:prstGeom prst="rect">
            <a:avLst/>
          </a:prstGeom>
        </p:spPr>
      </p:pic>
      <p:sp>
        <p:nvSpPr>
          <p:cNvPr id="506" name="TextBox 505">
            <a:extLst>
              <a:ext uri="{FF2B5EF4-FFF2-40B4-BE49-F238E27FC236}">
                <a16:creationId xmlns:a16="http://schemas.microsoft.com/office/drawing/2014/main" id="{636403F9-8712-4A1E-99A3-DF79695F5D00}"/>
              </a:ext>
            </a:extLst>
          </p:cNvPr>
          <p:cNvSpPr txBox="1"/>
          <p:nvPr/>
        </p:nvSpPr>
        <p:spPr>
          <a:xfrm>
            <a:off x="1681162" y="678949"/>
            <a:ext cx="6543675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" b="1" dirty="0"/>
              <a:t>LEMBAGA PENDIDIKAN ISLAM TADRISUL ULUM</a:t>
            </a:r>
          </a:p>
          <a:p>
            <a:pPr algn="ctr"/>
            <a:r>
              <a:rPr lang="en-ID" sz="6600" dirty="0"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12700" dist="25400" dir="2100000" algn="t" rotWithShape="0">
                    <a:prstClr val="black"/>
                  </a:outerShdw>
                </a:effectLst>
                <a:latin typeface="Bree Serif" panose="02000503040000020004" pitchFamily="2" charset="0"/>
              </a:rPr>
              <a:t>SERTIFIKAT</a:t>
            </a:r>
          </a:p>
          <a:p>
            <a:pPr algn="ctr"/>
            <a:r>
              <a:rPr lang="en-ID" sz="1200" b="1" dirty="0" err="1"/>
              <a:t>Nomor</a:t>
            </a:r>
            <a:r>
              <a:rPr lang="en-ID" sz="1200" b="1" dirty="0"/>
              <a:t> : 0981/XIV/LP[-TU/IV/2022</a:t>
            </a:r>
          </a:p>
          <a:p>
            <a:pPr algn="ctr"/>
            <a:endParaRPr lang="en-ID" sz="1200" dirty="0"/>
          </a:p>
          <a:p>
            <a:pPr algn="ctr"/>
            <a:endParaRPr lang="en-ID" sz="1200" dirty="0"/>
          </a:p>
          <a:p>
            <a:pPr algn="ctr"/>
            <a:r>
              <a:rPr lang="en-ID" sz="1100" b="1" dirty="0" err="1"/>
              <a:t>Kepala</a:t>
            </a:r>
            <a:r>
              <a:rPr lang="en-ID" sz="1100" b="1" dirty="0"/>
              <a:t> </a:t>
            </a:r>
            <a:r>
              <a:rPr lang="en-ID" sz="1100" b="1" dirty="0" err="1"/>
              <a:t>Madrsah</a:t>
            </a:r>
            <a:r>
              <a:rPr lang="en-ID" sz="1100" b="1" dirty="0"/>
              <a:t> Aliyah </a:t>
            </a:r>
            <a:r>
              <a:rPr lang="en-ID" sz="1100" b="1" dirty="0" err="1"/>
              <a:t>Memberikan</a:t>
            </a:r>
            <a:r>
              <a:rPr lang="en-ID" sz="1100" b="1" dirty="0"/>
              <a:t> </a:t>
            </a:r>
            <a:r>
              <a:rPr lang="en-ID" sz="1100" b="1" dirty="0" err="1"/>
              <a:t>Kepada</a:t>
            </a:r>
            <a:r>
              <a:rPr lang="en-ID" sz="1100" b="1" dirty="0"/>
              <a:t>:</a:t>
            </a:r>
          </a:p>
          <a:p>
            <a:pPr algn="ctr"/>
            <a:r>
              <a:rPr lang="en-ID" sz="3600" dirty="0" err="1">
                <a:latin typeface="Matura MT Script Capitals" panose="03020802060602070202" pitchFamily="66" charset="0"/>
              </a:rPr>
              <a:t>Siana</a:t>
            </a:r>
            <a:r>
              <a:rPr lang="en-ID" sz="3600" dirty="0">
                <a:latin typeface="Matura MT Script Capitals" panose="03020802060602070202" pitchFamily="66" charset="0"/>
              </a:rPr>
              <a:t> Ali </a:t>
            </a:r>
            <a:r>
              <a:rPr lang="en-ID" sz="3600" dirty="0" err="1">
                <a:latin typeface="Matura MT Script Capitals" panose="03020802060602070202" pitchFamily="66" charset="0"/>
              </a:rPr>
              <a:t>Murtado</a:t>
            </a:r>
            <a:endParaRPr lang="en-ID" sz="3600" dirty="0">
              <a:latin typeface="Matura MT Script Capitals" panose="03020802060602070202" pitchFamily="66" charset="0"/>
            </a:endParaRPr>
          </a:p>
          <a:p>
            <a:pPr algn="ctr"/>
            <a:r>
              <a:rPr lang="en-ID" sz="1400" dirty="0" err="1"/>
              <a:t>Sebagai</a:t>
            </a:r>
            <a:endParaRPr lang="en-ID" sz="1400" dirty="0"/>
          </a:p>
          <a:p>
            <a:pPr algn="ctr"/>
            <a:r>
              <a:rPr lang="en-ID" b="1" dirty="0" err="1"/>
              <a:t>Peserta</a:t>
            </a:r>
            <a:r>
              <a:rPr lang="en-ID" b="1" dirty="0"/>
              <a:t> </a:t>
            </a:r>
            <a:r>
              <a:rPr lang="en-ID" b="1" dirty="0" err="1"/>
              <a:t>Pelatihan</a:t>
            </a:r>
            <a:endParaRPr lang="en-ID" b="1" dirty="0"/>
          </a:p>
          <a:p>
            <a:pPr algn="ctr"/>
            <a:endParaRPr lang="en-ID" b="1" dirty="0"/>
          </a:p>
          <a:p>
            <a:pPr algn="ctr"/>
            <a:r>
              <a:rPr lang="en-ID" sz="1100" dirty="0"/>
              <a:t>Yang </a:t>
            </a:r>
            <a:r>
              <a:rPr lang="en-ID" sz="1100" dirty="0" err="1"/>
              <a:t>diselenggarakan</a:t>
            </a:r>
            <a:r>
              <a:rPr lang="en-ID" sz="1100" dirty="0"/>
              <a:t> pada </a:t>
            </a:r>
            <a:r>
              <a:rPr lang="en-ID" sz="1100" dirty="0" err="1"/>
              <a:t>tanggal</a:t>
            </a:r>
            <a:r>
              <a:rPr lang="en-ID" sz="1100" dirty="0"/>
              <a:t> </a:t>
            </a:r>
            <a:r>
              <a:rPr lang="en-ID" sz="1100" dirty="0" err="1"/>
              <a:t>Kamis</a:t>
            </a:r>
            <a:r>
              <a:rPr lang="en-ID" sz="1100" dirty="0"/>
              <a:t>, 24 </a:t>
            </a:r>
            <a:r>
              <a:rPr lang="en-ID" sz="1100" dirty="0" err="1"/>
              <a:t>Juli</a:t>
            </a:r>
            <a:r>
              <a:rPr lang="en-ID" sz="1100" dirty="0"/>
              <a:t> 2022 Lorem ipsum </a:t>
            </a:r>
            <a:r>
              <a:rPr lang="en-ID" sz="1100" dirty="0" err="1"/>
              <a:t>dolor</a:t>
            </a:r>
            <a:r>
              <a:rPr lang="en-ID" sz="1100" dirty="0"/>
              <a:t> sit </a:t>
            </a:r>
            <a:r>
              <a:rPr lang="en-ID" sz="1100" dirty="0" err="1"/>
              <a:t>amet</a:t>
            </a:r>
            <a:r>
              <a:rPr lang="en-ID" sz="1100" dirty="0"/>
              <a:t>, </a:t>
            </a:r>
            <a:r>
              <a:rPr lang="en-ID" sz="1100" dirty="0" err="1"/>
              <a:t>consectetuer</a:t>
            </a:r>
            <a:r>
              <a:rPr lang="en-ID" sz="1100" dirty="0"/>
              <a:t> </a:t>
            </a:r>
            <a:r>
              <a:rPr lang="en-ID" sz="1100" dirty="0" err="1"/>
              <a:t>adipiscing</a:t>
            </a:r>
            <a:r>
              <a:rPr lang="en-ID" sz="1100" dirty="0"/>
              <a:t> </a:t>
            </a:r>
            <a:r>
              <a:rPr lang="en-ID" sz="1100" dirty="0" err="1"/>
              <a:t>elit</a:t>
            </a:r>
            <a:r>
              <a:rPr lang="en-ID" sz="1100" dirty="0"/>
              <a:t>, </a:t>
            </a:r>
            <a:r>
              <a:rPr lang="en-ID" sz="1100" dirty="0" err="1"/>
              <a:t>sed</a:t>
            </a:r>
            <a:r>
              <a:rPr lang="en-ID" sz="1100" dirty="0"/>
              <a:t> </a:t>
            </a:r>
            <a:r>
              <a:rPr lang="en-ID" sz="1100" dirty="0" err="1"/>
              <a:t>diam</a:t>
            </a:r>
            <a:r>
              <a:rPr lang="en-ID" sz="1100" dirty="0"/>
              <a:t> </a:t>
            </a:r>
            <a:r>
              <a:rPr lang="en-ID" sz="1100" dirty="0" err="1"/>
              <a:t>nonummy</a:t>
            </a:r>
            <a:r>
              <a:rPr lang="en-ID" sz="1100" dirty="0"/>
              <a:t> </a:t>
            </a:r>
            <a:r>
              <a:rPr lang="en-ID" sz="1100" dirty="0" err="1"/>
              <a:t>nibh</a:t>
            </a:r>
            <a:r>
              <a:rPr lang="en-ID" sz="1100" dirty="0"/>
              <a:t> </a:t>
            </a:r>
            <a:r>
              <a:rPr lang="en-ID" sz="1100" dirty="0" err="1"/>
              <a:t>euismod</a:t>
            </a:r>
            <a:r>
              <a:rPr lang="en-ID" sz="1100" dirty="0"/>
              <a:t> </a:t>
            </a:r>
            <a:r>
              <a:rPr lang="en-ID" sz="1100" dirty="0" err="1"/>
              <a:t>tincidunt</a:t>
            </a:r>
            <a:r>
              <a:rPr lang="en-ID" sz="1100" dirty="0"/>
              <a:t> </a:t>
            </a:r>
            <a:r>
              <a:rPr lang="en-ID" sz="1100" dirty="0" err="1"/>
              <a:t>ut</a:t>
            </a:r>
            <a:r>
              <a:rPr lang="en-ID" sz="1100" dirty="0"/>
              <a:t> </a:t>
            </a:r>
            <a:r>
              <a:rPr lang="en-ID" sz="1100" dirty="0" err="1"/>
              <a:t>laoreet</a:t>
            </a:r>
            <a:r>
              <a:rPr lang="en-ID" sz="1100" dirty="0"/>
              <a:t> dolore magna </a:t>
            </a:r>
            <a:r>
              <a:rPr lang="en-ID" sz="1100" dirty="0" err="1"/>
              <a:t>aliquam</a:t>
            </a:r>
            <a:r>
              <a:rPr lang="en-ID" sz="1100" dirty="0"/>
              <a:t> </a:t>
            </a:r>
            <a:r>
              <a:rPr lang="en-ID" sz="1100" dirty="0" err="1"/>
              <a:t>erat</a:t>
            </a:r>
            <a:r>
              <a:rPr lang="en-ID" sz="1100" dirty="0"/>
              <a:t> </a:t>
            </a:r>
            <a:r>
              <a:rPr lang="en-ID" sz="1100" dirty="0" err="1"/>
              <a:t>volutpat</a:t>
            </a:r>
            <a:r>
              <a:rPr lang="en-ID" sz="1100" dirty="0"/>
              <a:t>. Ut </a:t>
            </a:r>
            <a:r>
              <a:rPr lang="en-ID" sz="1100" dirty="0" err="1"/>
              <a:t>wisi</a:t>
            </a:r>
            <a:r>
              <a:rPr lang="en-ID" sz="1100" dirty="0"/>
              <a:t> </a:t>
            </a:r>
            <a:r>
              <a:rPr lang="en-ID" sz="1100" dirty="0" err="1"/>
              <a:t>enim</a:t>
            </a:r>
            <a:r>
              <a:rPr lang="en-ID" sz="1100" dirty="0"/>
              <a:t> ad mini</a:t>
            </a:r>
          </a:p>
          <a:p>
            <a:pPr algn="ctr"/>
            <a:endParaRPr lang="en-ID" sz="1100" dirty="0"/>
          </a:p>
          <a:p>
            <a:pPr algn="ctr"/>
            <a:r>
              <a:rPr lang="en-ID" sz="1100" dirty="0" err="1"/>
              <a:t>Dengan</a:t>
            </a:r>
            <a:r>
              <a:rPr lang="en-ID" sz="1100" dirty="0"/>
              <a:t> </a:t>
            </a:r>
            <a:r>
              <a:rPr lang="en-ID" sz="1100" dirty="0" err="1"/>
              <a:t>Kategori</a:t>
            </a:r>
            <a:endParaRPr lang="en-ID" sz="1100" dirty="0"/>
          </a:p>
          <a:p>
            <a:pPr algn="ctr"/>
            <a:r>
              <a:rPr lang="en-ID" sz="1100" dirty="0"/>
              <a:t>“</a:t>
            </a:r>
            <a:r>
              <a:rPr lang="en-ID" sz="1100" dirty="0" err="1"/>
              <a:t>Memuaskan</a:t>
            </a:r>
            <a:r>
              <a:rPr lang="en-ID" sz="1100" dirty="0"/>
              <a:t>”</a:t>
            </a:r>
          </a:p>
          <a:p>
            <a:endParaRPr lang="en-ID" sz="1100" dirty="0"/>
          </a:p>
          <a:p>
            <a:r>
              <a:rPr lang="en-ID" sz="1100" dirty="0"/>
              <a:t>                                                                                                       		</a:t>
            </a:r>
            <a:r>
              <a:rPr lang="en-ID" sz="1100" dirty="0" err="1"/>
              <a:t>Mengetahui</a:t>
            </a:r>
            <a:r>
              <a:rPr lang="en-ID" sz="1100" dirty="0"/>
              <a:t>,</a:t>
            </a:r>
          </a:p>
          <a:p>
            <a:r>
              <a:rPr lang="en-ID" sz="1100" dirty="0"/>
              <a:t>							    		</a:t>
            </a:r>
            <a:r>
              <a:rPr lang="en-ID" sz="1100" dirty="0" err="1"/>
              <a:t>Kubu</a:t>
            </a:r>
            <a:r>
              <a:rPr lang="en-ID" sz="1100" dirty="0"/>
              <a:t> Raya, 24 </a:t>
            </a:r>
            <a:r>
              <a:rPr lang="en-ID" sz="1100" dirty="0" err="1"/>
              <a:t>Juli</a:t>
            </a:r>
            <a:r>
              <a:rPr lang="en-ID" sz="1100" dirty="0"/>
              <a:t> 2022</a:t>
            </a:r>
          </a:p>
          <a:p>
            <a:r>
              <a:rPr lang="en-ID" sz="1100" dirty="0" err="1"/>
              <a:t>Ketua</a:t>
            </a:r>
            <a:r>
              <a:rPr lang="en-ID" sz="1100" dirty="0"/>
              <a:t> </a:t>
            </a:r>
            <a:r>
              <a:rPr lang="en-ID" sz="1100" dirty="0" err="1"/>
              <a:t>Panitia</a:t>
            </a:r>
            <a:r>
              <a:rPr lang="en-ID" sz="1100" dirty="0"/>
              <a:t> </a:t>
            </a:r>
            <a:r>
              <a:rPr lang="en-ID" sz="1100" dirty="0" err="1"/>
              <a:t>Pelaksana</a:t>
            </a:r>
            <a:r>
              <a:rPr lang="en-ID" sz="1100" dirty="0"/>
              <a:t>                                                               		</a:t>
            </a:r>
            <a:r>
              <a:rPr lang="en-ID" sz="1100" dirty="0" err="1"/>
              <a:t>Kepala</a:t>
            </a:r>
            <a:r>
              <a:rPr lang="en-ID" sz="1100" dirty="0"/>
              <a:t> Madrasah</a:t>
            </a:r>
          </a:p>
          <a:p>
            <a:endParaRPr lang="en-ID" sz="1100" dirty="0"/>
          </a:p>
          <a:p>
            <a:r>
              <a:rPr lang="en-ID" sz="2400" dirty="0">
                <a:latin typeface="Great Vibes" panose="02000507080000020002" pitchFamily="2" charset="0"/>
              </a:rPr>
              <a:t>Signature          						Signature</a:t>
            </a:r>
          </a:p>
          <a:p>
            <a:endParaRPr lang="en-ID" sz="12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4180B33-F999-4754-8F75-FAC1DB8B35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12916" y="4970436"/>
            <a:ext cx="1687759" cy="1510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8" y="95475"/>
            <a:ext cx="787922" cy="7879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1A3C32-A75C-4EE8-A0FE-5DBE6279B0B0}"/>
              </a:ext>
            </a:extLst>
          </p:cNvPr>
          <p:cNvCxnSpPr/>
          <p:nvPr/>
        </p:nvCxnSpPr>
        <p:spPr>
          <a:xfrm>
            <a:off x="3712916" y="139147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59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74B2FE-D16D-4730-AB13-4AAD2B13961B}"/>
              </a:ext>
            </a:extLst>
          </p:cNvPr>
          <p:cNvSpPr txBox="1"/>
          <p:nvPr/>
        </p:nvSpPr>
        <p:spPr>
          <a:xfrm>
            <a:off x="1104181" y="500332"/>
            <a:ext cx="792767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/>
              <a:t>Lisensi</a:t>
            </a:r>
            <a:r>
              <a:rPr lang="en-ID" sz="2800" dirty="0"/>
              <a:t> File </a:t>
            </a:r>
            <a:r>
              <a:rPr lang="en-ID" sz="2800" dirty="0" err="1"/>
              <a:t>Belajarnesia</a:t>
            </a:r>
            <a:r>
              <a:rPr lang="en-ID" sz="2800" dirty="0"/>
              <a:t> Channel</a:t>
            </a:r>
          </a:p>
          <a:p>
            <a:endParaRPr lang="en-ID" sz="2800" dirty="0"/>
          </a:p>
          <a:p>
            <a:r>
              <a:rPr lang="en-ID" sz="2800" dirty="0" err="1"/>
              <a:t>silahkan</a:t>
            </a:r>
            <a:r>
              <a:rPr lang="en-ID" sz="2800" dirty="0"/>
              <a:t> </a:t>
            </a:r>
            <a:r>
              <a:rPr lang="en-ID" sz="2800" dirty="0" err="1"/>
              <a:t>gunakan</a:t>
            </a:r>
            <a:r>
              <a:rPr lang="en-ID" sz="2800" dirty="0"/>
              <a:t> file </a:t>
            </a:r>
            <a:r>
              <a:rPr lang="en-ID" sz="2800" dirty="0" err="1"/>
              <a:t>ini</a:t>
            </a:r>
            <a:r>
              <a:rPr lang="en-ID" sz="2800" dirty="0"/>
              <a:t>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desain</a:t>
            </a:r>
            <a:r>
              <a:rPr lang="en-ID" sz="2800" dirty="0"/>
              <a:t> gratis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ketentuan</a:t>
            </a:r>
            <a:r>
              <a:rPr lang="en-ID" sz="2800" dirty="0"/>
              <a:t> </a:t>
            </a:r>
            <a:r>
              <a:rPr lang="en-ID" sz="2800" dirty="0" err="1"/>
              <a:t>berikut</a:t>
            </a:r>
            <a:r>
              <a:rPr lang="en-ID" sz="2800" dirty="0"/>
              <a:t>:</a:t>
            </a:r>
          </a:p>
          <a:p>
            <a:r>
              <a:rPr lang="en-ID" sz="2800" dirty="0"/>
              <a:t>1.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diperkenankan</a:t>
            </a:r>
            <a:r>
              <a:rPr lang="en-ID" sz="2800" dirty="0"/>
              <a:t> </a:t>
            </a:r>
            <a:r>
              <a:rPr lang="en-ID" sz="2800" dirty="0" err="1"/>
              <a:t>menjual</a:t>
            </a:r>
            <a:r>
              <a:rPr lang="en-ID" sz="2800" dirty="0"/>
              <a:t>, </a:t>
            </a:r>
            <a:r>
              <a:rPr lang="en-ID" sz="2800" dirty="0" err="1"/>
              <a:t>menyebarluaskan</a:t>
            </a:r>
            <a:r>
              <a:rPr lang="en-ID" sz="2800" dirty="0"/>
              <a:t>, </a:t>
            </a:r>
            <a:r>
              <a:rPr lang="en-ID" sz="2800" dirty="0" err="1"/>
              <a:t>mendistribusikan</a:t>
            </a:r>
            <a:r>
              <a:rPr lang="en-ID" sz="2800" dirty="0"/>
              <a:t> file </a:t>
            </a:r>
            <a:r>
              <a:rPr lang="en-ID" sz="2800" dirty="0" err="1"/>
              <a:t>ke</a:t>
            </a:r>
            <a:r>
              <a:rPr lang="en-ID" sz="2800" dirty="0"/>
              <a:t> orang lain</a:t>
            </a:r>
          </a:p>
          <a:p>
            <a:r>
              <a:rPr lang="en-ID" sz="2800" dirty="0"/>
              <a:t>2.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diperkenankan</a:t>
            </a:r>
            <a:r>
              <a:rPr lang="en-ID" sz="2800" dirty="0"/>
              <a:t> repost </a:t>
            </a:r>
            <a:r>
              <a:rPr lang="en-ID" sz="2800" dirty="0" err="1"/>
              <a:t>ulang</a:t>
            </a:r>
            <a:r>
              <a:rPr lang="en-ID" sz="2800" dirty="0"/>
              <a:t> </a:t>
            </a:r>
            <a:r>
              <a:rPr lang="en-ID" sz="2800" dirty="0" err="1"/>
              <a:t>sebagian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seluruhnya</a:t>
            </a:r>
            <a:endParaRPr lang="en-ID" sz="2800" dirty="0"/>
          </a:p>
          <a:p>
            <a:r>
              <a:rPr lang="en-ID" sz="2800" dirty="0"/>
              <a:t>3. Jika </a:t>
            </a:r>
            <a:r>
              <a:rPr lang="en-ID" sz="2800" dirty="0" err="1"/>
              <a:t>ingin</a:t>
            </a:r>
            <a:r>
              <a:rPr lang="en-ID" sz="2800" dirty="0"/>
              <a:t> share </a:t>
            </a:r>
            <a:r>
              <a:rPr lang="en-ID" sz="2800" dirty="0" err="1"/>
              <a:t>silahkan</a:t>
            </a:r>
            <a:r>
              <a:rPr lang="en-ID" sz="2800" dirty="0"/>
              <a:t> </a:t>
            </a:r>
            <a:r>
              <a:rPr lang="en-ID" sz="2800" dirty="0" err="1"/>
              <a:t>langsung</a:t>
            </a:r>
            <a:r>
              <a:rPr lang="en-ID" sz="2800" dirty="0"/>
              <a:t> share </a:t>
            </a:r>
            <a:r>
              <a:rPr lang="en-ID" sz="2800" dirty="0" err="1"/>
              <a:t>saja</a:t>
            </a:r>
            <a:r>
              <a:rPr lang="en-ID" sz="2800" dirty="0"/>
              <a:t> </a:t>
            </a:r>
            <a:r>
              <a:rPr lang="en-ID" sz="2800" dirty="0" err="1"/>
              <a:t>langsung</a:t>
            </a:r>
            <a:r>
              <a:rPr lang="en-ID" sz="2800" dirty="0"/>
              <a:t> pada </a:t>
            </a:r>
            <a:r>
              <a:rPr lang="en-ID" sz="2800" dirty="0" err="1"/>
              <a:t>postingan</a:t>
            </a:r>
            <a:r>
              <a:rPr lang="en-ID" sz="2800" dirty="0"/>
              <a:t> </a:t>
            </a:r>
            <a:r>
              <a:rPr lang="en-ID" sz="2800" dirty="0" err="1"/>
              <a:t>seumber</a:t>
            </a:r>
            <a:r>
              <a:rPr lang="en-ID" sz="2800" dirty="0"/>
              <a:t> file</a:t>
            </a:r>
          </a:p>
          <a:p>
            <a:endParaRPr lang="en-ID" sz="2800" dirty="0"/>
          </a:p>
          <a:p>
            <a:r>
              <a:rPr lang="en-ID" sz="2800" dirty="0" err="1"/>
              <a:t>Terima</a:t>
            </a:r>
            <a:r>
              <a:rPr lang="en-ID" sz="2800" dirty="0"/>
              <a:t> </a:t>
            </a:r>
            <a:r>
              <a:rPr lang="en-ID" sz="2800" dirty="0" err="1"/>
              <a:t>kasih</a:t>
            </a:r>
            <a:r>
              <a:rPr lang="en-ID" sz="2800" dirty="0"/>
              <a:t> </a:t>
            </a:r>
            <a:r>
              <a:rPr lang="en-ID" sz="2800" dirty="0">
                <a:hlinkClick r:id="rId2"/>
              </a:rPr>
              <a:t>www.tadrisululum.com</a:t>
            </a:r>
            <a:endParaRPr lang="en-ID" sz="2800" dirty="0"/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91969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168</Words>
  <Application>Microsoft Office PowerPoint</Application>
  <PresentationFormat>A4 Paper (210x297 mm)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Bree Serif</vt:lpstr>
      <vt:lpstr>Calibri</vt:lpstr>
      <vt:lpstr>Calibri Light</vt:lpstr>
      <vt:lpstr>Great Vibes</vt:lpstr>
      <vt:lpstr>Matura MT Script Capitals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Member</cp:lastModifiedBy>
  <cp:revision>8</cp:revision>
  <dcterms:created xsi:type="dcterms:W3CDTF">2021-03-26T22:40:14Z</dcterms:created>
  <dcterms:modified xsi:type="dcterms:W3CDTF">2022-03-31T09:18:09Z</dcterms:modified>
</cp:coreProperties>
</file>